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8" r:id="rId2"/>
    <p:sldId id="269" r:id="rId3"/>
    <p:sldId id="270" r:id="rId4"/>
    <p:sldId id="271" r:id="rId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33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A022F5-9703-4B90-8B21-0C65ABD44F7E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63FFE7F-C917-439A-8026-3D301EB5CC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541C1F1-A08D-408C-828C-5DFF929E3B24}" type="datetime1">
              <a:rPr lang="ru-RU" noProof="0" smtClean="0"/>
              <a:t>19.01.2024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C0B30D-C07A-425B-A90C-BA7BEB19107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EC0B30D-C07A-425B-A90C-BA7BEB19107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87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29B01-D91F-4418-A7A8-E692214653FD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13FBEF-9622-4E6F-91AD-1A84854E32E7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B30942-AF54-4C43-B596-0C50C99B8721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rtlCol="0" anchor="b">
            <a:normAutofit/>
          </a:bodyPr>
          <a:lstStyle>
            <a:lvl1pPr rtl="0">
              <a:defRPr sz="48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F214E-7C63-48DE-8A97-7C10AE756013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5BAC24-0F4C-4972-B608-4468E9B3B8B9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2DAB0-1689-47C6-B468-472EFBE3E427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16D4A-7D3C-4EDC-9E62-93A6D001134D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00B32A-A506-4EC1-9ACB-B65F7A3BE5FC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66EC540-81EE-43C0-909D-5BD43B41EC30}" type="datetime1">
              <a:rPr lang="ru-RU" smtClean="0"/>
              <a:t>19.01.2024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0173" y="1848051"/>
            <a:ext cx="8686800" cy="2870887"/>
          </a:xfrm>
        </p:spPr>
        <p:txBody>
          <a:bodyPr rtlCol="0">
            <a:normAutofit fontScale="90000"/>
          </a:bodyPr>
          <a:lstStyle/>
          <a:p>
            <a:pPr hangingPunct="0"/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ПРОЕКТ 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по информатике на тему</a:t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«Разработка приложения для изучения технического английского языка»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0173" y="4892194"/>
            <a:ext cx="8848825" cy="1453262"/>
          </a:xfrm>
        </p:spPr>
        <p:txBody>
          <a:bodyPr rtlCol="0">
            <a:normAutofit/>
          </a:bodyPr>
          <a:lstStyle/>
          <a:p>
            <a:pPr hangingPunct="0"/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Выполнил: ученик 10 класса Т</a:t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Коныгина М.А</a:t>
            </a:r>
          </a:p>
          <a:p>
            <a:pPr hangingPunct="0"/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Научный руководитель: учитель информатики</a:t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Кузьмина Е.Ф.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73254"/>
            <a:ext cx="10058400" cy="65483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Введение</a:t>
            </a:r>
            <a:endParaRPr lang="ru-RU" sz="48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140" y="1335336"/>
            <a:ext cx="4685899" cy="26188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Цель: разработка обучающего приложения для изучения технического английского языка на языке </a:t>
            </a:r>
            <a:r>
              <a:rPr lang="ru-RU" sz="32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Python</a:t>
            </a:r>
            <a:r>
              <a:rPr lang="ru-RU" sz="32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31318" y="1176526"/>
            <a:ext cx="608637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marR="76200" indent="450215" algn="just"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достижения цели необходимо решить следующие 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изучить 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 в техническом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английском языке;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отобрать и систематизировать материал;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изучить возможности языка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библиотеки PyQT5 и QT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продумать функционал и интерфейс для приложения;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программный код;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Font typeface="Arial" panose="020B0604020202020204" pitchFamily="34" charset="0"/>
              <a:buChar char="–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произвести отладку и корректировку проекта.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effectLst/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ictionary Icon png images | PNGEg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2816" l="9483" r="89943">
                        <a14:foregroundMark x1="29885" y1="27011" x2="72701" y2="57759"/>
                        <a14:foregroundMark x1="65230" y1="33333" x2="26437" y2="57184"/>
                        <a14:foregroundMark x1="33046" y1="37644" x2="49713" y2="46839"/>
                        <a14:foregroundMark x1="59770" y1="28161" x2="66379" y2="54598"/>
                        <a14:foregroundMark x1="30460" y1="93103" x2="80747" y2="84195"/>
                        <a14:foregroundMark x1="59195" y1="11207" x2="69540" y2="4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02" y="4206270"/>
            <a:ext cx="2432987" cy="24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308007"/>
            <a:ext cx="10058400" cy="722213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Что было изучено</a:t>
            </a:r>
            <a:endParaRPr lang="ru-RU" sz="4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211329"/>
            <a:ext cx="3984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Причины изучать технической английский</a:t>
            </a:r>
            <a:r>
              <a:rPr lang="en-US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: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392" y="2223435"/>
            <a:ext cx="54671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Большинство языков программирования основано на ключевых словах английского происхождения. </a:t>
            </a:r>
            <a:endParaRPr lang="en-US" dirty="0" smtClean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Практически все справочные материалы и технические задания пишутся на английском.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Программистам нужно быть в курсе всех новостей и обновлений, а новейшие книги и статьи в IT-сфере публикуются на английском.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В своей работе IT-специалисты периодически сталкиваются со сложными задачами и некоторыми проблемами, решение которых можно найти в англоязычной интернет-среде.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Понимание сленга, используемого программистами</a:t>
            </a:r>
            <a:r>
              <a:rPr lang="ru-RU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.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9066" y="1211329"/>
            <a:ext cx="503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Типы терминов в техническом английском.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87427" y="2223435"/>
            <a:ext cx="5316354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Ключевые слова – в языках программирования слово, имеющее специальное значение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762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Термины, используемые в документации для описания того, как 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язык/библиотека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работают. Такие термины одинаковы для всех языков программирования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Термины, используемые при разработке.</a:t>
            </a: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5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6156" y="55826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Python</a:t>
            </a:r>
            <a:endParaRPr lang="ru-RU" sz="3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47562" y="1568448"/>
            <a:ext cx="47580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6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Широко распространенный язык программирования используется для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веб-приложений, настольных приложений, медиа-инструментов, машинного обучения, сетевых серверов и многого другого.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Примерами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являются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Pinterest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43" y="5354100"/>
            <a:ext cx="1210708" cy="13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9558" y="558265"/>
            <a:ext cx="4494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Инструменты для создания проекта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89057" y="177086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PyQt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это библиотека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создания приложений с графическим интерфейсом с помощью инструментария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54302" y="279955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осуществления регистрации используется база данных созданная в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Для работы с базами данных в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используется встроенная библиотека sqlite3.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54302" y="427505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R="75565" indent="450215" algn="just"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 и их значения записываются в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файлы.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имеет встроенную библиотеку 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которая предоставляет функции для чтения и записи данных в формате CSV.</a:t>
            </a:r>
          </a:p>
        </p:txBody>
      </p:sp>
    </p:spTree>
    <p:extLst>
      <p:ext uri="{BB962C8B-B14F-4D97-AF65-F5344CB8AC3E}">
        <p14:creationId xmlns:p14="http://schemas.microsoft.com/office/powerpoint/2010/main" val="427380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Цветущая вишня (16x9)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365_TF03031002_TF03031002.potx" id="{B37DE52E-BB74-47B4-A26A-EACB9BE9CDE9}" vid="{5EB45FF9-A214-4937-A534-89A8ED04E80B}"/>
    </a:ext>
  </a:extLst>
</a:theme>
</file>

<file path=ppt/theme/theme2.xml><?xml version="1.0" encoding="utf-8"?>
<a:theme xmlns:a="http://schemas.openxmlformats.org/drawingml/2006/main" name="Тема Offic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природными мотивами Цветущая вишня (широкоэкранный формат)</Template>
  <TotalTime>96</TotalTime>
  <Words>220</Words>
  <Application>Microsoft Office PowerPoint</Application>
  <PresentationFormat>Широкоэкранный</PresentationFormat>
  <Paragraphs>30</Paragraphs>
  <Slides>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</vt:lpstr>
      <vt:lpstr>Times New Roman</vt:lpstr>
      <vt:lpstr>Trebuchet MS</vt:lpstr>
      <vt:lpstr>Цветущая вишня (16x9)</vt:lpstr>
      <vt:lpstr>ПРОЕКТ  по информатике на тему «Разработка приложения для изучения технического английского языка»</vt:lpstr>
      <vt:lpstr>Введение</vt:lpstr>
      <vt:lpstr>Что было изучено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по информатике на тему «Разработка приложения для изучения технического английского языка»</dc:title>
  <dc:creator>Учетная запись Майкрософт</dc:creator>
  <cp:lastModifiedBy>Учетная запись Майкрософт</cp:lastModifiedBy>
  <cp:revision>6</cp:revision>
  <dcterms:created xsi:type="dcterms:W3CDTF">2024-01-14T21:04:06Z</dcterms:created>
  <dcterms:modified xsi:type="dcterms:W3CDTF">2024-01-19T00:35:50Z</dcterms:modified>
</cp:coreProperties>
</file>